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87" r:id="rId2"/>
    <p:sldId id="312" r:id="rId3"/>
    <p:sldId id="257" r:id="rId4"/>
    <p:sldId id="295" r:id="rId5"/>
    <p:sldId id="317" r:id="rId6"/>
    <p:sldId id="303" r:id="rId7"/>
    <p:sldId id="318" r:id="rId8"/>
    <p:sldId id="314" r:id="rId9"/>
    <p:sldId id="31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934" autoAdjust="0"/>
  </p:normalViewPr>
  <p:slideViewPr>
    <p:cSldViewPr snapToGrid="0">
      <p:cViewPr varScale="1">
        <p:scale>
          <a:sx n="60" d="100"/>
          <a:sy n="60" d="100"/>
        </p:scale>
        <p:origin x="10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E391-0F2F-4DBC-9F90-29EEBE847632}" type="datetimeFigureOut">
              <a:rPr lang="es-PY" smtClean="0"/>
              <a:t>13/3/2026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8E89B-4FF0-443D-B202-0EA8ABC4489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7074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E89B-4FF0-443D-B202-0EA8ABC44899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7942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E89B-4FF0-443D-B202-0EA8ABC44899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2273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MEDICINA 2026</a:t>
            </a:r>
            <a:endParaRPr lang="es-P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PY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Comunicación</a:t>
            </a:r>
          </a:p>
          <a:p>
            <a:r>
              <a:rPr lang="es-E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CLASE N° 1</a:t>
            </a:r>
            <a:endParaRPr lang="es-E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Abecedario</a:t>
            </a:r>
          </a:p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vocales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consonantes</a:t>
            </a:r>
            <a:endParaRPr lang="es-P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2" descr="Y:\LOGOS\Logo UMAX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87" y="1284790"/>
            <a:ext cx="4699322" cy="400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53048" y="6387921"/>
            <a:ext cx="9711744" cy="2401354"/>
          </a:xfrm>
        </p:spPr>
        <p:txBody>
          <a:bodyPr/>
          <a:lstStyle/>
          <a:p>
            <a:endParaRPr lang="es-PY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989454" y="5325534"/>
            <a:ext cx="2459864" cy="740416"/>
          </a:xfrm>
        </p:spPr>
        <p:txBody>
          <a:bodyPr>
            <a:normAutofit/>
          </a:bodyPr>
          <a:lstStyle/>
          <a:p>
            <a:r>
              <a:rPr lang="es-PY" sz="2400" dirty="0" smtClean="0"/>
              <a:t>MEDICINA</a:t>
            </a:r>
            <a:endParaRPr lang="es-PY" sz="2400" dirty="0"/>
          </a:p>
        </p:txBody>
      </p:sp>
      <p:pic>
        <p:nvPicPr>
          <p:cNvPr id="5122" name="Picture 2" descr="AGRADECIMIENTO – JNF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9" y="1037174"/>
            <a:ext cx="10145450" cy="34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138" y="0"/>
            <a:ext cx="1275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0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COMPONENTES DEL ABECEDARIO</a:t>
            </a:r>
            <a:endParaRPr lang="es-P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5438868" y="2429695"/>
            <a:ext cx="2517600" cy="346046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PY" b="1" dirty="0" smtClean="0"/>
          </a:p>
          <a:p>
            <a:pPr marL="0" indent="0" algn="ctr">
              <a:buNone/>
            </a:pPr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VOCALES</a:t>
            </a:r>
          </a:p>
          <a:p>
            <a:pPr marL="0" indent="0" algn="ctr">
              <a:buNone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a-e-i-o-u</a:t>
            </a:r>
          </a:p>
          <a:p>
            <a:r>
              <a:rPr lang="es-PY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uertes: </a:t>
            </a: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a-e-o</a:t>
            </a:r>
          </a:p>
          <a:p>
            <a:r>
              <a:rPr lang="es-PY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ébiles: </a:t>
            </a: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i -u</a:t>
            </a:r>
            <a:endParaRPr lang="es-P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8205850" y="2429694"/>
            <a:ext cx="2693798" cy="3472341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PY" b="1" dirty="0" smtClean="0"/>
          </a:p>
          <a:p>
            <a:pPr marL="0" indent="0">
              <a:buNone/>
            </a:pPr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CONSONANTES</a:t>
            </a: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22 letras</a:t>
            </a:r>
          </a:p>
          <a:p>
            <a:endParaRPr lang="es-PY" dirty="0"/>
          </a:p>
        </p:txBody>
      </p:sp>
      <p:pic>
        <p:nvPicPr>
          <p:cNvPr id="1026" name="Picture 2" descr="C:\Users\MEC\Downloads\WhatsApp Image 2020-10-26 at 9.25.07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00" y="2410691"/>
            <a:ext cx="4064022" cy="350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PY" sz="8000" dirty="0" smtClean="0">
                <a:latin typeface="Algerian" panose="04020705040A02060702" pitchFamily="82" charset="0"/>
              </a:rPr>
              <a:t>TRABALENGUAS</a:t>
            </a:r>
            <a:endParaRPr lang="es-PY" sz="8000" dirty="0">
              <a:latin typeface="Algerian" panose="04020705040A02060702" pitchFamily="8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P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PRÁCTICAS DE PRONUNCIACIÓN  DE ALGUNAS LETRAS EN ESPAÑOL</a:t>
            </a:r>
            <a:endParaRPr lang="es-P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601195" cy="4893206"/>
          </a:xfrm>
        </p:spPr>
      </p:pic>
    </p:spTree>
    <p:extLst>
      <p:ext uri="{BB962C8B-B14F-4D97-AF65-F5344CB8AC3E}">
        <p14:creationId xmlns:p14="http://schemas.microsoft.com/office/powerpoint/2010/main" val="13068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993" y="0"/>
            <a:ext cx="14062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Mostrar movimientos según posición anatómica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Abducción – Aducción						Inversión - Eversión			</a:t>
            </a:r>
          </a:p>
          <a:p>
            <a:r>
              <a:rPr lang="es-PY" dirty="0" smtClean="0"/>
              <a:t>Rotación externa-Rotación interna			Flexión dorsal y plantar	</a:t>
            </a:r>
          </a:p>
          <a:p>
            <a:r>
              <a:rPr lang="es-PY" dirty="0" smtClean="0"/>
              <a:t>Pronación-Supinación						Protrusión-Retracción</a:t>
            </a:r>
          </a:p>
          <a:p>
            <a:r>
              <a:rPr lang="es-PY" dirty="0" smtClean="0"/>
              <a:t>Circunducción – Oposición</a:t>
            </a:r>
          </a:p>
          <a:p>
            <a:r>
              <a:rPr lang="es-PY" dirty="0" smtClean="0"/>
              <a:t>Elevación – Depresión</a:t>
            </a:r>
          </a:p>
          <a:p>
            <a:r>
              <a:rPr lang="es-PY" dirty="0" smtClean="0"/>
              <a:t>Flexión – Extensión-Hiperextensión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7731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PY" dirty="0" smtClean="0"/>
              <a:t>ACTIVIDAD 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P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Ordena alfabéticamente las siguientes palabras:</a:t>
            </a:r>
          </a:p>
          <a:p>
            <a:pPr marL="0" indent="0">
              <a:buNone/>
            </a:pPr>
            <a:r>
              <a:rPr lang="es-P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Húmero- Fémur- Coxis- Tibia- Rodilla- Muñeca-Tobillo- Cubito- Maxilar-Parietal- Pelvis- Leucocitos- Macrocitos- Osteocitos- Falanges- Carpos-Trapecio- Glándula-Tejido-Cartílago-Supinación – Articulación </a:t>
            </a:r>
          </a:p>
          <a:p>
            <a:pPr marL="0" indent="0">
              <a:buNone/>
            </a:pP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172850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Busca el significado de estas palabras</a:t>
            </a:r>
            <a:endParaRPr lang="es-P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1978"/>
          </a:xfrm>
        </p:spPr>
        <p:txBody>
          <a:bodyPr>
            <a:normAutofit/>
          </a:bodyPr>
          <a:lstStyle/>
          <a:p>
            <a:r>
              <a:rPr lang="es-P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Infligir:						Aliviar:					Disfonía:		</a:t>
            </a:r>
          </a:p>
          <a:p>
            <a:r>
              <a:rPr lang="es-P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Infringir:					Infusión:					Aducción:</a:t>
            </a:r>
          </a:p>
          <a:p>
            <a:r>
              <a:rPr lang="es-P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Auscultación:			Transfusión:			Abducción:	</a:t>
            </a:r>
            <a:endParaRPr lang="es-PY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Asepsia					Ablación:				Agnosia:</a:t>
            </a:r>
          </a:p>
          <a:p>
            <a:r>
              <a:rPr lang="es-P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Afonía:					Afasia:					Trastorno:	</a:t>
            </a:r>
            <a:r>
              <a:rPr lang="es-PY" sz="2800" dirty="0" smtClean="0"/>
              <a:t>								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43415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1612</TotalTime>
  <Words>79</Words>
  <Application>Microsoft Office PowerPoint</Application>
  <PresentationFormat>Panorámica</PresentationFormat>
  <Paragraphs>35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Algerian</vt:lpstr>
      <vt:lpstr>Arial</vt:lpstr>
      <vt:lpstr>Arial Black</vt:lpstr>
      <vt:lpstr>Calibri</vt:lpstr>
      <vt:lpstr>Garamond</vt:lpstr>
      <vt:lpstr>Orgánico</vt:lpstr>
      <vt:lpstr>MEDICINA 2026</vt:lpstr>
      <vt:lpstr>Presentación de PowerPoint</vt:lpstr>
      <vt:lpstr>COMPONENTES DEL ABECEDARIO</vt:lpstr>
      <vt:lpstr>TRABALENGUAS</vt:lpstr>
      <vt:lpstr>Presentación de PowerPoint</vt:lpstr>
      <vt:lpstr>Presentación de PowerPoint</vt:lpstr>
      <vt:lpstr>Mostrar movimientos según posición anatómica</vt:lpstr>
      <vt:lpstr>ACTIVIDAD </vt:lpstr>
      <vt:lpstr>Busca el significado de estas palabras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ORTOGRAFÍA</dc:title>
  <dc:creator>HP</dc:creator>
  <cp:lastModifiedBy>HP</cp:lastModifiedBy>
  <cp:revision>135</cp:revision>
  <dcterms:created xsi:type="dcterms:W3CDTF">2020-09-22T10:16:57Z</dcterms:created>
  <dcterms:modified xsi:type="dcterms:W3CDTF">2026-03-13T12:36:58Z</dcterms:modified>
</cp:coreProperties>
</file>