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ina" initials="D" lastIdx="1" clrIdx="0">
    <p:extLst>
      <p:ext uri="{19B8F6BF-5375-455C-9EA6-DF929625EA0E}">
        <p15:presenceInfo xmlns:p15="http://schemas.microsoft.com/office/powerpoint/2012/main" userId="bc45d2a9bbbab2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91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08EE1-C688-49AD-9A66-9469B80A1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914400"/>
            <a:ext cx="10817977" cy="3792354"/>
          </a:xfrm>
        </p:spPr>
        <p:txBody>
          <a:bodyPr>
            <a:normAutofit/>
          </a:bodyPr>
          <a:lstStyle/>
          <a:p>
            <a:pPr algn="ctr"/>
            <a:r>
              <a:rPr lang="es-PY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DOCUMENTOS:  </a:t>
            </a:r>
            <a:r>
              <a:rPr lang="es-ES" sz="4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Recibo, Carta, Aviso</a:t>
            </a:r>
            <a:r>
              <a:rPr lang="es-ES" sz="4800" b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circular </a:t>
            </a:r>
            <a:r>
              <a:rPr lang="es-ES" sz="4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Informe</a:t>
            </a:r>
            <a:endParaRPr lang="es-41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8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F937E7-25D0-4B12-80E5-5211F09AE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519594" cy="4598469"/>
          </a:xfrm>
        </p:spPr>
        <p:txBody>
          <a:bodyPr>
            <a:normAutofit fontScale="25000" lnSpcReduction="20000"/>
          </a:bodyPr>
          <a:lstStyle/>
          <a:p>
            <a:endParaRPr lang="es-PY" sz="8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Y" sz="8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Y" sz="8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80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INFORME</a:t>
            </a:r>
          </a:p>
          <a:p>
            <a:pPr algn="l"/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informe es un documento escrito que describe, analiza y presenta los resultados de un estudio, investigación o trabajo, con el objetivo de comunicar información relevante a un público específico. Ejemplos incluyen informes de gestión, informes de prácticas, informes de lectura, informes científicos y informes de investigación.</a:t>
            </a:r>
          </a:p>
          <a:p>
            <a:pPr marL="0" indent="0" algn="l">
              <a:buNone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un buen informe: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Redacta el informe de una forma objetiva: evita expresar opiniones personales y mantén el enfoque en hechos observados. Utiliza un lenguaje imparcial y neutral.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acepta la subjetividad. Limita a describir los hechos observados sin opiniones.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Menciona todos los datos posibles: asegúrate de recopilar y presentar todos los datos relevantes para respaldar tu informe. No omitas información importante, ya que esto podría afectar la integridad del informe.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organizado: estructura tu informe de manera clara y lógica, utilizando títulos y subtítulos según sea necesario. Divide el contenido en secciones para facilitar la lectura y comprensión</a:t>
            </a:r>
            <a:r>
              <a:rPr lang="es-PY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1008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F937E7-25D0-4B12-80E5-5211F09AE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519594" cy="4598469"/>
          </a:xfrm>
        </p:spPr>
        <p:txBody>
          <a:bodyPr>
            <a:normAutofit fontScale="25000" lnSpcReduction="20000"/>
          </a:bodyPr>
          <a:lstStyle/>
          <a:p>
            <a:endParaRPr lang="es-PY" sz="8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Y" sz="8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Y" sz="8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96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INFORME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con detalle los pasos: desglosa cada paso seguido en el proceso, proporcionando detalles suficientes para que el lector pueda comprender completamente el procedimiento o los eventos.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 las fuentes de información que has consultado: si has consultado fuentes externas, asegúrate de citarlas adecuadamente para respaldar la veracidad de la información presentada. Incluye referencias bibliográficas al final del informe.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Escribe párrafos cortos y claros: utiliza párrafos cortos y concisos para mejorar la legibilidad. Utiliza un lenguaje claro y preciso para evitar la redundancia.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Y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Expón la información de forma precisa: evita la ambigüedad y utiliza términos específicos. Revisa y edita tu informe para eliminar información innecesaria o confusa.</a:t>
            </a:r>
          </a:p>
          <a:p>
            <a:pPr algn="l"/>
            <a:endParaRPr lang="es-PY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473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C50DD-DC54-4B8B-92C4-CD990C36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4487332"/>
            <a:ext cx="10183528" cy="1507067"/>
          </a:xfrm>
        </p:spPr>
        <p:txBody>
          <a:bodyPr>
            <a:normAutofit/>
          </a:bodyPr>
          <a:lstStyle/>
          <a:p>
            <a:pPr algn="ctr"/>
            <a:r>
              <a:rPr lang="es-P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Y" sz="2000" b="1" dirty="0">
                <a:solidFill>
                  <a:srgbClr val="002060"/>
                </a:solidFill>
                <a:latin typeface="Chiller" panose="04020404031007020602" pitchFamily="82" charset="0"/>
                <a:cs typeface="Arial" panose="020B0604020202020204" pitchFamily="34" charset="0"/>
              </a:rPr>
              <a:t>Elaborado por la Prof. Mg. Donnina Kallsen</a:t>
            </a:r>
            <a:endParaRPr lang="es-419" sz="2000" b="1" dirty="0">
              <a:solidFill>
                <a:srgbClr val="002060"/>
              </a:solidFill>
              <a:latin typeface="Chiller" panose="04020404031007020602" pitchFamily="82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1">
            <a:extLst>
              <a:ext uri="{FF2B5EF4-FFF2-40B4-BE49-F238E27FC236}">
                <a16:creationId xmlns:a16="http://schemas.microsoft.com/office/drawing/2014/main" id="{AF3F258A-395D-43F5-9451-C7B1CCEA8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802" y="685800"/>
            <a:ext cx="7757724" cy="3614738"/>
          </a:xfrm>
        </p:spPr>
      </p:pic>
    </p:spTree>
    <p:extLst>
      <p:ext uri="{BB962C8B-B14F-4D97-AF65-F5344CB8AC3E}">
        <p14:creationId xmlns:p14="http://schemas.microsoft.com/office/powerpoint/2010/main" val="26979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3CB98-59EE-4132-BCBE-DE2194A4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413716" cy="4723598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RECIBO</a:t>
            </a:r>
          </a:p>
          <a:p>
            <a:pPr algn="just"/>
            <a:r>
              <a:rPr lang="es-P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DOCUMENTO SE UTILIZA COMO COMPROBANTE DEL PAGO DE UNA TRANSACCIÓN, ES DECIR, JUSTIFICA LA REALIZACIÓN DE UN PAGO</a:t>
            </a:r>
            <a:r>
              <a:rPr lang="es-PY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Y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QUE LO RECIBE SE QUEDA CON UNA COPIA, FACILITARÁ EL REGISTRO CONTABLE DEL COBRO RECIBIDO.</a:t>
            </a:r>
            <a:endParaRPr lang="es-419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1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F8FFB-A7B0-4EFC-A5AC-A9DF1E49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023359"/>
            <a:ext cx="11068234" cy="2675823"/>
          </a:xfrm>
        </p:spPr>
        <p:txBody>
          <a:bodyPr>
            <a:noAutofit/>
          </a:bodyPr>
          <a:lstStyle/>
          <a:p>
            <a:br>
              <a:rPr lang="es-PY" sz="2000" b="1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partes de un recibo</a:t>
            </a:r>
            <a:b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Lugar y fecha</a:t>
            </a:r>
            <a:b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Recibí de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Sr. (nombre, apellido y </a:t>
            </a:r>
            <a:r>
              <a:rPr lang="es-PY" sz="20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cantidad de 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.- (</a:t>
            </a:r>
            <a:r>
              <a:rPr lang="es-PY" sz="20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s-PY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cantidad en letras) </a:t>
            </a:r>
            <a:b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concepto de 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Adelanto o Pago total</a:t>
            </a:r>
            <a:b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Cancelación parcial respecto a la Compra / Venta / Alquiler de (descripción del producto o servicio, </a:t>
            </a:r>
            <a:r>
              <a:rPr lang="es-PY" sz="20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heladera marca Plutón color rojo, modelo, </a:t>
            </a:r>
            <a:r>
              <a:rPr lang="es-PY" sz="20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serie, etc.).</a:t>
            </a:r>
            <a:b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Firma, </a:t>
            </a:r>
            <a:r>
              <a:rPr lang="es-PY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aclaración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PY" sz="20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Y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Y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quien recibe el dinero (vendedor).</a:t>
            </a:r>
            <a:br>
              <a:rPr lang="es-PY" sz="2000" b="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s-PY" sz="2000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s-419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ED8247-432D-47DA-8CFD-AAD1E2B1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90" y="614892"/>
            <a:ext cx="7334250" cy="32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DB1111E-1228-4822-A996-477544C8F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28" y="275903"/>
            <a:ext cx="8179084" cy="2967811"/>
          </a:xfrm>
        </p:spPr>
        <p:txBody>
          <a:bodyPr/>
          <a:lstStyle/>
          <a:p>
            <a:pPr marL="0" indent="0">
              <a:buNone/>
            </a:pPr>
            <a:endParaRPr lang="es-419" cap="all" dirty="0">
              <a:ln w="3175" cmpd="sng">
                <a:noFill/>
              </a:ln>
              <a:solidFill>
                <a:srgbClr val="1F1F1F"/>
              </a:solidFill>
              <a:latin typeface="Google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516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E540DC-507B-4238-80B8-3B3743D2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51284"/>
            <a:ext cx="10413716" cy="4340994"/>
          </a:xfrm>
        </p:spPr>
        <p:txBody>
          <a:bodyPr>
            <a:normAutofit lnSpcReduction="10000"/>
          </a:bodyPr>
          <a:lstStyle/>
          <a:p>
            <a:pPr algn="ctr"/>
            <a:r>
              <a:rPr lang="es-PY" sz="32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CARTA</a:t>
            </a:r>
          </a:p>
          <a:p>
            <a:pPr algn="just"/>
            <a:r>
              <a:rPr lang="es-P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“PAPEL ESCRITO, Y ORDINARIAMENTE CERRADO, QUE UNA PERSONA ENVÍA A OTRA PARA COMUNICARSE CON ELLA” (REAL ACADEMIA ESPAÑOLA, 2001, P. 465). COMO TODO TEXTO, POSEE UN PROPÓSITO ESPECÍFICO (SOLICITAR, FELICITAR, RECLAMAR, INVITAR, ETC.) Y CIERTAS CONVENCIONES O FORMATO ESTÁNDAR</a:t>
            </a:r>
            <a:r>
              <a:rPr lang="es-PY" sz="3200" b="1" dirty="0">
                <a:solidFill>
                  <a:schemeClr val="bg1"/>
                </a:solidFill>
              </a:rPr>
              <a:t>. </a:t>
            </a:r>
            <a:endParaRPr lang="es-419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5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F1011-F325-46E6-AB1C-7BEE9246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471638"/>
            <a:ext cx="11029733" cy="5611528"/>
          </a:xfrm>
        </p:spPr>
        <p:txBody>
          <a:bodyPr>
            <a:noAutofit/>
          </a:bodyPr>
          <a:lstStyle/>
          <a:p>
            <a:r>
              <a:rPr lang="es-PY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estructura consta de cuatro partes básicas: </a:t>
            </a:r>
          </a:p>
          <a:p>
            <a:r>
              <a:rPr lang="es-PY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Y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Encabezamiento: a) Lugar y fecha (ubicados en el ángulo superior derecho) b) ) Nombre del destinatario (precedido del tratamiento correspondiente c) Cargo del destinatario d) Lugar de trabajo o institución e) Referencia (objeto de la carta) </a:t>
            </a:r>
          </a:p>
          <a:p>
            <a:r>
              <a:rPr lang="es-PY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Saludo (fórmula de tratamiento seguida de dos puntos) </a:t>
            </a:r>
          </a:p>
          <a:p>
            <a:r>
              <a:rPr lang="es-PY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Cuerpo (texto organizado en introducción, desarrollo y conclusión) </a:t>
            </a:r>
          </a:p>
          <a:p>
            <a:r>
              <a:rPr lang="es-PY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Despedida o cierre (fórmula de despedida, seguida de punto aparte. En las líneas siguientes, se debe escribir la firma y nombre, además del cargo del remitente y RUC, si corresponde)</a:t>
            </a:r>
            <a:endParaRPr lang="es-419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16CB10-660C-4133-A83B-ABBB1CF33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05" t="25363" r="22157" b="8732"/>
          <a:stretch/>
        </p:blipFill>
        <p:spPr>
          <a:xfrm>
            <a:off x="7295948" y="837397"/>
            <a:ext cx="3859732" cy="476450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051587-F65E-43D6-A54C-CC5FDBE23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1" t="42246" r="44579" b="36983"/>
          <a:stretch/>
        </p:blipFill>
        <p:spPr>
          <a:xfrm>
            <a:off x="1610627" y="721895"/>
            <a:ext cx="4485373" cy="21849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EE583C-CA74-498A-A984-07B72FF4E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6" t="48702" r="22790" b="4912"/>
          <a:stretch/>
        </p:blipFill>
        <p:spPr>
          <a:xfrm>
            <a:off x="336882" y="3118585"/>
            <a:ext cx="6631807" cy="3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2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9F3040-8A9C-48D5-90DD-297C83E7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16" t="23899" r="28494" b="6070"/>
          <a:stretch/>
        </p:blipFill>
        <p:spPr>
          <a:xfrm>
            <a:off x="3080083" y="1080435"/>
            <a:ext cx="5630780" cy="5118234"/>
          </a:xfrm>
        </p:spPr>
      </p:pic>
    </p:spTree>
    <p:extLst>
      <p:ext uri="{BB962C8B-B14F-4D97-AF65-F5344CB8AC3E}">
        <p14:creationId xmlns:p14="http://schemas.microsoft.com/office/powerpoint/2010/main" val="117130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89B-B6C4-49AD-9FD3-CDB52DC8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391" y="4160073"/>
            <a:ext cx="8534400" cy="1507067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CA940-B00D-4100-A1B7-5278A8FB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507579" cy="3474273"/>
          </a:xfrm>
        </p:spPr>
        <p:txBody>
          <a:bodyPr>
            <a:normAutofit/>
          </a:bodyPr>
          <a:lstStyle/>
          <a:p>
            <a:pPr algn="ctr"/>
            <a:r>
              <a:rPr lang="es-PY" sz="32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AVISO</a:t>
            </a:r>
          </a:p>
          <a:p>
            <a:pPr algn="just"/>
            <a:r>
              <a:rPr lang="es-P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latín ad </a:t>
            </a:r>
            <a:r>
              <a:rPr lang="es-PY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visum</a:t>
            </a:r>
            <a:r>
              <a:rPr lang="es-P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aviso es una advertencia que se comunica a alguien. Puede tratarse de una señal, un consejo o un llamado de atención. Por ejemplo: El aviso intenta advertir o comunicar una novedad, ya sea por vía oral o escrita.</a:t>
            </a:r>
            <a:endParaRPr lang="es-419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A06808-6366-4679-BBD2-CC6622F5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91" y="4023360"/>
            <a:ext cx="7054499" cy="23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44845-30FA-44F5-B3D2-8A1C30C0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98FC3-E245-46C0-BAFC-ECDA99A0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PY" sz="28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CIRCULAR</a:t>
            </a:r>
          </a:p>
          <a:p>
            <a:pPr algn="just"/>
            <a:r>
              <a:rPr lang="es-PY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Circular es una comunicación emitida por una autoridad superior a una inferior sobre un tema y con un propósito específico. Este documento es empleado para transmitir instrucciones y decisiones y así mismo tienen el carácter de obligatorias para los subordinados, sin tener las características de reglamento. ES MÁS FORMAL.</a:t>
            </a:r>
            <a:endParaRPr lang="es-419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43404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462</TotalTime>
  <Words>743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Chiller</vt:lpstr>
      <vt:lpstr>Google Sans</vt:lpstr>
      <vt:lpstr>Wingdings 3</vt:lpstr>
      <vt:lpstr>Sector</vt:lpstr>
      <vt:lpstr>Elaboración DE DOCUMENTOS:  Recibo, Carta, Aviso, circular E Informe</vt:lpstr>
      <vt:lpstr>Presentación de PowerPoint</vt:lpstr>
      <vt:lpstr> partes de un recibo Lugar y fecha Recibí del Sr. (nombre, apellido y dni), la cantidad de $ .- (gS. la cantidad en letras)  en concepto de Adelanto o Pago total Cancelación parcial respecto a la Compra / Venta / Alquiler de (descripción del producto o servicio, ej: heladera marca Plutón color rojo, modelo, nº de serie, etc.). Firma, aclaración y ci de quien recibe el dinero (vendedor).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Elaborado por la Prof. Mg. Donnina Kallsen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DE NOTA, RecibO, Carta, Aviso E Informe</dc:title>
  <dc:creator>Donnina</dc:creator>
  <cp:lastModifiedBy>Donnina</cp:lastModifiedBy>
  <cp:revision>19</cp:revision>
  <dcterms:created xsi:type="dcterms:W3CDTF">2024-06-13T15:55:27Z</dcterms:created>
  <dcterms:modified xsi:type="dcterms:W3CDTF">2025-05-22T21:28:38Z</dcterms:modified>
</cp:coreProperties>
</file>